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4" d="100"/>
          <a:sy n="64" d="100"/>
        </p:scale>
        <p:origin x="-1336" y="-6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F22C6065-263B-4031-87DC-59B3249519FA}" type="datetimeFigureOut">
              <a:rPr lang="en-US" smtClean="0"/>
              <a:t>12/18/2024</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6ACDB3DF-116C-442E-B171-969E33E481E3}" type="slidenum">
              <a:rPr lang="en-US" smtClean="0"/>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22C6065-263B-4031-87DC-59B3249519FA}" type="datetimeFigureOut">
              <a:rPr lang="en-US" smtClean="0"/>
              <a:t>12/18/2024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CDB3DF-116C-442E-B171-969E33E481E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22C6065-263B-4031-87DC-59B3249519FA}" type="datetimeFigureOut">
              <a:rPr lang="en-US" smtClean="0"/>
              <a:t>12/18/2024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CDB3DF-116C-442E-B171-969E33E481E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F22C6065-263B-4031-87DC-59B3249519FA}" type="datetimeFigureOut">
              <a:rPr lang="en-US" smtClean="0"/>
              <a:t>12/18/2024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CDB3DF-116C-442E-B171-969E33E481E3}" type="slidenum">
              <a:rPr lang="en-US" smtClean="0"/>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22C6065-263B-4031-87DC-59B3249519FA}" type="datetimeFigureOut">
              <a:rPr lang="en-US" smtClean="0"/>
              <a:t>12/18/2024</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6ACDB3DF-116C-442E-B171-969E33E481E3}"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F22C6065-263B-4031-87DC-59B3249519FA}" type="datetimeFigureOut">
              <a:rPr lang="en-US" smtClean="0"/>
              <a:t>12/18/2024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CDB3DF-116C-442E-B171-969E33E481E3}" type="slidenum">
              <a:rPr lang="en-US" smtClean="0"/>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F22C6065-263B-4031-87DC-59B3249519FA}" type="datetimeFigureOut">
              <a:rPr lang="en-US" smtClean="0"/>
              <a:t>12/18/2024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ACDB3DF-116C-442E-B171-969E33E481E3}" type="slidenum">
              <a:rPr lang="en-US" smtClean="0"/>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22C6065-263B-4031-87DC-59B3249519FA}" type="datetimeFigureOut">
              <a:rPr lang="en-US" smtClean="0"/>
              <a:t>12/18/2024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ACDB3DF-116C-442E-B171-969E33E481E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2C6065-263B-4031-87DC-59B3249519FA}" type="datetimeFigureOut">
              <a:rPr lang="en-US" smtClean="0"/>
              <a:t>12/18/2024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ACDB3DF-116C-442E-B171-969E33E481E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22C6065-263B-4031-87DC-59B3249519FA}" type="datetimeFigureOut">
              <a:rPr lang="en-US" smtClean="0"/>
              <a:t>12/18/2024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CDB3DF-116C-442E-B171-969E33E481E3}" type="slidenum">
              <a:rPr lang="en-US" smtClean="0"/>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22C6065-263B-4031-87DC-59B3249519FA}" type="datetimeFigureOut">
              <a:rPr lang="en-US" smtClean="0"/>
              <a:t>12/18/2024</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6ACDB3DF-116C-442E-B171-969E33E481E3}" type="slidenum">
              <a:rPr lang="en-US" smtClean="0"/>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F22C6065-263B-4031-87DC-59B3249519FA}" type="datetimeFigureOut">
              <a:rPr lang="en-US" smtClean="0"/>
              <a:t>12/18/2024</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6ACDB3DF-116C-442E-B171-969E33E481E3}"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a:p>
        </p:txBody>
      </p:sp>
      <p:sp>
        <p:nvSpPr>
          <p:cNvPr id="2" name="Title 1"/>
          <p:cNvSpPr>
            <a:spLocks noGrp="1"/>
          </p:cNvSpPr>
          <p:nvPr>
            <p:ph type="ctrTitle"/>
          </p:nvPr>
        </p:nvSpPr>
        <p:spPr/>
        <p:txBody>
          <a:bodyPr/>
          <a:lstStyle/>
          <a:p>
            <a:r>
              <a:rPr lang="en-US" b="1" dirty="0" smtClean="0"/>
              <a:t>5 Staffing Challenges and How to Solve Them</a:t>
            </a:r>
            <a:endParaRPr lang="en-US"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Candidate retention</a:t>
            </a:r>
            <a:endParaRPr lang="en-US" b="1" dirty="0"/>
          </a:p>
        </p:txBody>
      </p:sp>
      <p:sp>
        <p:nvSpPr>
          <p:cNvPr id="3" name="Content Placeholder 2"/>
          <p:cNvSpPr>
            <a:spLocks noGrp="1"/>
          </p:cNvSpPr>
          <p:nvPr>
            <p:ph sz="quarter" idx="1"/>
          </p:nvPr>
        </p:nvSpPr>
        <p:spPr/>
        <p:txBody>
          <a:bodyPr>
            <a:normAutofit/>
          </a:bodyPr>
          <a:lstStyle/>
          <a:p>
            <a:pPr algn="just">
              <a:buNone/>
            </a:pPr>
            <a:r>
              <a:rPr lang="en-US" dirty="0" smtClean="0"/>
              <a:t>Candidate retention is a critical aspect of building and maintaining a strong, engaged workforce. Losing valuable employees can be costly, both in terms of financial resources and institutional knowledge. To address this challenge, companies should prioritize creating a positive and supportive work environment that fosters employee satisfaction and loyalty. This includes offering competitive compensation and benefits packages, providing clear paths for career growth and professional development opportunities, and promoting a healthy work-life balance.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92500"/>
          </a:bodyPr>
          <a:lstStyle/>
          <a:p>
            <a:pPr algn="just">
              <a:buNone/>
            </a:pPr>
            <a:r>
              <a:rPr lang="en-US" dirty="0" smtClean="0"/>
              <a:t>Additionally, fostering a strong company culture that aligns with employees' values and recognizes their contributions can significantly enhance their sense of belonging and commitment to the organization. Regular feedback sessions and stay interviews can help identify potential issues or concerns before they escalate, allowing proactive measures to be taken. Furthermore, implementing effective </a:t>
            </a:r>
            <a:r>
              <a:rPr lang="en-US" dirty="0" err="1" smtClean="0"/>
              <a:t>onboarding</a:t>
            </a:r>
            <a:r>
              <a:rPr lang="en-US" dirty="0" smtClean="0"/>
              <a:t> and training programs can ensure new hires feel valued, supported, and equipped with the necessary skills to succeed in their roles. By prioritizing candidate retention through these strategies, businesses can cultivate a dedicated and high-performing workforce, reducing costly turnover and promoting long-term success.</a:t>
            </a:r>
          </a:p>
          <a:p>
            <a:pPr algn="just">
              <a:buNone/>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Finding qualified candidates</a:t>
            </a:r>
            <a:endParaRPr lang="en-US" b="1" dirty="0"/>
          </a:p>
        </p:txBody>
      </p:sp>
      <p:sp>
        <p:nvSpPr>
          <p:cNvPr id="3" name="Content Placeholder 2"/>
          <p:cNvSpPr>
            <a:spLocks noGrp="1"/>
          </p:cNvSpPr>
          <p:nvPr>
            <p:ph sz="quarter" idx="1"/>
          </p:nvPr>
        </p:nvSpPr>
        <p:spPr/>
        <p:txBody>
          <a:bodyPr>
            <a:normAutofit/>
          </a:bodyPr>
          <a:lstStyle/>
          <a:p>
            <a:pPr algn="just">
              <a:buNone/>
            </a:pPr>
            <a:r>
              <a:rPr lang="en-US" dirty="0" smtClean="0"/>
              <a:t>Finding qualified candidates is a critical challenge that can significantly impact a company's success. In today's competitive job market, top talent is highly sought after, and organizations must employ strategic recruitment methods to attract the best candidates. One effective approach is to leverage employee referral programs, as personal connections can lead to higher-quality hires and better cultural fits. Additionally, attending industry events and job fairs can provide valuable networking opportunities and access to a diverse pool of potential candidates.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lnSpcReduction="10000"/>
          </a:bodyPr>
          <a:lstStyle/>
          <a:p>
            <a:pPr algn="just">
              <a:buNone/>
            </a:pPr>
            <a:r>
              <a:rPr lang="en-US" dirty="0" smtClean="0"/>
              <a:t>Utilizing specialized job boards and social media platforms can also broaden the reach and target specific demographics or niche </a:t>
            </a:r>
            <a:r>
              <a:rPr lang="en-US" dirty="0" err="1" smtClean="0"/>
              <a:t>skillsets</a:t>
            </a:r>
            <a:r>
              <a:rPr lang="en-US" dirty="0" smtClean="0"/>
              <a:t>. Clearly defining job requirements and conducting thorough screening processes are essential to ensure candidates possess the necessary qualifications and align with the company's values and goals. Furthermore, fostering a strong employer brand and promoting a positive company culture can enhance a company's appeal to top talent. By implementing these strategies, businesses can increase their chances of finding and securing the right candidates who can drive innovation, productivity, and long-term success.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High turnover rates</a:t>
            </a:r>
            <a:endParaRPr lang="en-US" b="1" dirty="0"/>
          </a:p>
        </p:txBody>
      </p:sp>
      <p:sp>
        <p:nvSpPr>
          <p:cNvPr id="3" name="Content Placeholder 2"/>
          <p:cNvSpPr>
            <a:spLocks noGrp="1"/>
          </p:cNvSpPr>
          <p:nvPr>
            <p:ph sz="quarter" idx="1"/>
          </p:nvPr>
        </p:nvSpPr>
        <p:spPr/>
        <p:txBody>
          <a:bodyPr>
            <a:normAutofit/>
          </a:bodyPr>
          <a:lstStyle/>
          <a:p>
            <a:pPr algn="just">
              <a:buNone/>
            </a:pPr>
            <a:r>
              <a:rPr lang="en-US" dirty="0" smtClean="0"/>
              <a:t>High employee turnover rates can pose significant challenges for businesses, leading to disruptions in operations, loss of institutional knowledge, and increased costs associated with recruiting and training new hires. Staffing Solutions services can provide valuable insights and strategies to help organizations address this issue effectively. One key approach is to conduct stay interviews and employee satisfaction surveys to identify and address any underlying concerns or dissatisfactions that may contribute to high turnover rates.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lnSpcReduction="10000"/>
          </a:bodyPr>
          <a:lstStyle/>
          <a:p>
            <a:pPr algn="just">
              <a:buNone/>
            </a:pPr>
            <a:r>
              <a:rPr lang="en-US" dirty="0" smtClean="0"/>
              <a:t>Additionally, Staffing Solutions experts can assist in developing comprehensive retention strategies, such as offering competitive compensation and benefits packages, providing clear career growth opportunities, fostering a positive company culture, and implementing programs that promote work-life balance. They can also guide companies in creating effective </a:t>
            </a:r>
            <a:r>
              <a:rPr lang="en-US" dirty="0" err="1" smtClean="0"/>
              <a:t>onboarding</a:t>
            </a:r>
            <a:r>
              <a:rPr lang="en-US" dirty="0" smtClean="0"/>
              <a:t> and training programs to ensure new hires feel welcomed, engaged, and equipped with the necessary skills to succeed in their roles. By leveraging the expertise of Staffing Solutions, businesses can cultivate a more engaged and loyal workforce, reducing costly turnover and enabling long-term success.</a:t>
            </a:r>
          </a:p>
          <a:p>
            <a:pPr algn="just">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Speed of hiring</a:t>
            </a:r>
            <a:endParaRPr lang="en-US" b="1" dirty="0"/>
          </a:p>
        </p:txBody>
      </p:sp>
      <p:sp>
        <p:nvSpPr>
          <p:cNvPr id="3" name="Content Placeholder 2"/>
          <p:cNvSpPr>
            <a:spLocks noGrp="1"/>
          </p:cNvSpPr>
          <p:nvPr>
            <p:ph sz="quarter" idx="1"/>
          </p:nvPr>
        </p:nvSpPr>
        <p:spPr/>
        <p:txBody>
          <a:bodyPr>
            <a:normAutofit/>
          </a:bodyPr>
          <a:lstStyle/>
          <a:p>
            <a:pPr algn="just">
              <a:buNone/>
            </a:pPr>
            <a:r>
              <a:rPr lang="en-US" dirty="0" smtClean="0"/>
              <a:t>In today's fast-paced business environment, the speed of hiring can be a critical factor in securing top talent. Delays in the recruitment process can lead to missed opportunities and allow competitors to snap up the best candidates. This is where partnering with a reputable Staffing Services providing company can offer a significant advantage. These firms specialize in streamlining the hiring process, utilizing advanced applicant tracking systems and leveraging their extensive networks to quickly identify and engage qualified candidates.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algn="just">
              <a:buNone/>
            </a:pPr>
            <a:r>
              <a:rPr lang="en-US" dirty="0" smtClean="0"/>
              <a:t>A Staffing Services provider can conduct initial screening and vetting, ensuring that only the most suitable candidates are presented for consideration, saving valuable time and resources. Additionally, they can facilitate efficient scheduling of interviews, including leveraging video conferencing technology for preliminary rounds, to expedite the evaluation process. By outsourcing critical aspects of recruitment to a trusted Staffing Services partner, businesses can significantly reduce their time-to-hire, allowing them to secure top talent before their competitors and maintain a competitive edge in their respective industries.</a:t>
            </a:r>
          </a:p>
          <a:p>
            <a:pPr algn="just">
              <a:buNone/>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Evolving Technology</a:t>
            </a:r>
            <a:endParaRPr lang="en-US" b="1" dirty="0"/>
          </a:p>
        </p:txBody>
      </p:sp>
      <p:sp>
        <p:nvSpPr>
          <p:cNvPr id="3" name="Content Placeholder 2"/>
          <p:cNvSpPr>
            <a:spLocks noGrp="1"/>
          </p:cNvSpPr>
          <p:nvPr>
            <p:ph sz="quarter" idx="1"/>
          </p:nvPr>
        </p:nvSpPr>
        <p:spPr/>
        <p:txBody>
          <a:bodyPr>
            <a:normAutofit/>
          </a:bodyPr>
          <a:lstStyle/>
          <a:p>
            <a:pPr algn="just">
              <a:buNone/>
            </a:pPr>
            <a:r>
              <a:rPr lang="en-US" dirty="0" smtClean="0"/>
              <a:t>As technology continues to evolve at a rapid pace, businesses face the challenge of keeping up with the ever-changing landscape and ensuring they have the necessary skills and expertise within their workforce. This is where partnering with a reputable Staffing Services providing company can be invaluable. These firms stay abreast of the latest technological advancements and emerging trends, positioning themselves as valuable resources for companies seeking to stay competitive.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92500" lnSpcReduction="10000"/>
          </a:bodyPr>
          <a:lstStyle/>
          <a:p>
            <a:pPr algn="just">
              <a:buNone/>
            </a:pPr>
            <a:r>
              <a:rPr lang="en-US" dirty="0" smtClean="0"/>
              <a:t>A Staffing Services provider can assist in identifying and sourcing candidates with the specific technical skills and knowledge required for roles that demand proficiency in new or emerging technologies. They can also provide guidance on </a:t>
            </a:r>
            <a:r>
              <a:rPr lang="en-US" dirty="0" err="1" smtClean="0"/>
              <a:t>upskilling</a:t>
            </a:r>
            <a:r>
              <a:rPr lang="en-US" dirty="0" smtClean="0"/>
              <a:t> and </a:t>
            </a:r>
            <a:r>
              <a:rPr lang="en-US" dirty="0" err="1" smtClean="0"/>
              <a:t>reskilling</a:t>
            </a:r>
            <a:r>
              <a:rPr lang="en-US" dirty="0" smtClean="0"/>
              <a:t> existing employees, ensuring that the workforce remains relevant and adaptable in the face of technological disruptions. Furthermore, these firms often offer specialized training programs and access to industry experts, enabling businesses to stay informed and prepared for the future. By leveraging the expertise and resources of a Staffing Services providing company, organizations can effectively navigate the challenges posed by evolving technology and maintain a skilled and future-ready workforce.</a:t>
            </a:r>
          </a:p>
          <a:p>
            <a:pPr algn="just">
              <a:buNone/>
            </a:pP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7</TotalTime>
  <Words>941</Words>
  <Application>Microsoft Office PowerPoint</Application>
  <PresentationFormat>On-screen Show (4:3)</PresentationFormat>
  <Paragraphs>16</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Equity</vt:lpstr>
      <vt:lpstr>5 Staffing Challenges and How to Solve Them</vt:lpstr>
      <vt:lpstr>Finding qualified candidates</vt:lpstr>
      <vt:lpstr>Slide 3</vt:lpstr>
      <vt:lpstr>High turnover rates</vt:lpstr>
      <vt:lpstr>Slide 5</vt:lpstr>
      <vt:lpstr>Speed of hiring</vt:lpstr>
      <vt:lpstr>Slide 7</vt:lpstr>
      <vt:lpstr>Evolving Technology</vt:lpstr>
      <vt:lpstr>Slide 9</vt:lpstr>
      <vt:lpstr>Candidate retention</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 Staffing Challenges and How to Solve Them</dc:title>
  <dc:creator>Hp</dc:creator>
  <cp:lastModifiedBy>Hp</cp:lastModifiedBy>
  <cp:revision>1</cp:revision>
  <dcterms:created xsi:type="dcterms:W3CDTF">2024-12-18T04:08:35Z</dcterms:created>
  <dcterms:modified xsi:type="dcterms:W3CDTF">2024-12-18T04:16:09Z</dcterms:modified>
</cp:coreProperties>
</file>